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 تكمله المحاضره السابقه </a:t>
            </a:r>
            <a:br>
              <a:rPr lang="ar-IQ" dirty="0" smtClean="0"/>
            </a:br>
            <a:r>
              <a:rPr lang="ar-IQ" dirty="0" smtClean="0"/>
              <a:t>انواع نباتات الاهوار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ar-SA" b="1" dirty="0"/>
              <a:t>ألهوصان / شبيه بنبات الكولان ذات ورق عريض وفوقه مايشبه الشفقه ( غطاء </a:t>
            </a:r>
            <a:r>
              <a:rPr lang="ar-SA" b="1" dirty="0" smtClean="0"/>
              <a:t>الرأس</a:t>
            </a:r>
            <a:r>
              <a:rPr lang="ar-IQ" b="1" dirty="0"/>
              <a:t>)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ألكولان / نبات انفرادي ينموا في المستنقعات المعزوله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ألشمبلان / نبات على شكل طحالب ينموا داخل الماء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ألشويجه / نبات ينموا في اعماق الماء وهو الغذاء المفضل للأسماك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زهر البط / يتكاثر في موسم الربيع لونه ابيض قاني وذو رائحه زكيه وطيبه جدا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90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ar-SA" b="1" dirty="0"/>
              <a:t>لسان الثور / نبات له اوراق عريضه تتحرك داخل الماء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ألبردي / نبات معروف ومشهور وهو المصدر الرئيسي لمادة ( ألخريط ) وهو من ألمأكولات ألشهيه كالحلوى ويستخدم ماده رئيسيه في بناء البيوت في الاهوار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ألقصب / النبات الرئيسي في الاهوار والماده الرئيسبه لصناعة الورق وبناء البيوت في الاهوار( الشباب وهي شده من القصب والبواري</a:t>
            </a:r>
            <a:endParaRPr lang="en-US" dirty="0"/>
          </a:p>
          <a:p>
            <a:pPr algn="r" rtl="1"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2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IQ" dirty="0" smtClean="0"/>
              <a:t>الجزء الاخير من المحاضره اخذ الطلبه الى احد المتاحف لرؤية نماذج حقيقه وصور لبعض نباتات الاهوار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036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45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 تكمله المحاضره السابقه  انواع نباتات الاهوار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تكمله المحاضره السابقه  انواع نباتات الاهوار</dc:title>
  <dc:creator>Lenovo</dc:creator>
  <cp:lastModifiedBy>Lenovo</cp:lastModifiedBy>
  <cp:revision>2</cp:revision>
  <dcterms:created xsi:type="dcterms:W3CDTF">2019-12-22T17:42:00Z</dcterms:created>
  <dcterms:modified xsi:type="dcterms:W3CDTF">2019-12-22T17:49:31Z</dcterms:modified>
</cp:coreProperties>
</file>